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" y="10296"/>
            <a:ext cx="9153287" cy="514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16632"/>
            <a:ext cx="7848600" cy="1927225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Основы машинного обучения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79704" y="6321520"/>
            <a:ext cx="1864296" cy="517008"/>
          </a:xfrm>
        </p:spPr>
        <p:txBody>
          <a:bodyPr>
            <a:normAutofit fontScale="92500"/>
          </a:bodyPr>
          <a:lstStyle/>
          <a:p>
            <a:pPr algn="r"/>
            <a:r>
              <a:rPr lang="ru-RU" dirty="0" smtClean="0"/>
              <a:t>Кирилл Ким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93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" y="4860445"/>
            <a:ext cx="4501455" cy="199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8232" y="116632"/>
            <a:ext cx="8229600" cy="990600"/>
          </a:xfrm>
        </p:spPr>
        <p:txBody>
          <a:bodyPr/>
          <a:lstStyle/>
          <a:p>
            <a:r>
              <a:rPr lang="ru-RU" dirty="0" smtClean="0"/>
              <a:t>Рекомендательные системы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884704"/>
            <a:ext cx="6851600" cy="39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6263770" cy="2442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740" y="5574344"/>
            <a:ext cx="4616822" cy="121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87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4" y="461601"/>
            <a:ext cx="6896602" cy="381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65050"/>
            <a:ext cx="3236020" cy="160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71"/>
          <a:stretch/>
        </p:blipFill>
        <p:spPr bwMode="auto">
          <a:xfrm>
            <a:off x="1629242" y="4543131"/>
            <a:ext cx="6768578" cy="226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09120"/>
            <a:ext cx="1441698" cy="222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73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06152"/>
            <a:ext cx="8229600" cy="990600"/>
          </a:xfrm>
        </p:spPr>
        <p:txBody>
          <a:bodyPr/>
          <a:lstStyle/>
          <a:p>
            <a:r>
              <a:rPr lang="ru-RU" dirty="0" err="1" smtClean="0"/>
              <a:t>ГеоДанные</a:t>
            </a: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78867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05260"/>
            <a:ext cx="23050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657660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240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" y="908720"/>
            <a:ext cx="584835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07536" y="4941168"/>
            <a:ext cx="3610744" cy="1607840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Метро/станции</a:t>
            </a:r>
          </a:p>
          <a:p>
            <a:r>
              <a:rPr lang="ru-RU" dirty="0" smtClean="0"/>
              <a:t>Кафе</a:t>
            </a:r>
          </a:p>
          <a:p>
            <a:r>
              <a:rPr lang="ru-RU" dirty="0" smtClean="0"/>
              <a:t>Гостиницы</a:t>
            </a:r>
          </a:p>
          <a:p>
            <a:r>
              <a:rPr lang="ru-RU" dirty="0" smtClean="0"/>
              <a:t>Достопримечательности</a:t>
            </a:r>
          </a:p>
          <a:p>
            <a:r>
              <a:rPr lang="ru-RU" dirty="0" smtClean="0"/>
              <a:t>ТЦ</a:t>
            </a:r>
          </a:p>
          <a:p>
            <a:endParaRPr lang="ru-RU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893856"/>
            <a:ext cx="2837929" cy="343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423063"/>
            <a:ext cx="405765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355976" y="6237312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https://overpass-turbo.eu/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44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4" y="532256"/>
            <a:ext cx="68199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46" y="1988840"/>
            <a:ext cx="4428596" cy="25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79512" y="2687580"/>
            <a:ext cx="3898776" cy="1823864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Количество гостиниц, достопримечательностей, </a:t>
            </a:r>
            <a:r>
              <a:rPr lang="ru-RU" dirty="0" err="1" smtClean="0"/>
              <a:t>тц</a:t>
            </a:r>
            <a:r>
              <a:rPr lang="ru-RU" dirty="0" smtClean="0"/>
              <a:t>, станций в радиусе 1 км</a:t>
            </a:r>
          </a:p>
          <a:p>
            <a:r>
              <a:rPr lang="ru-RU" dirty="0" smtClean="0"/>
              <a:t>Расстояние до </a:t>
            </a:r>
            <a:r>
              <a:rPr lang="ru-RU" dirty="0" err="1" smtClean="0"/>
              <a:t>близжайшего</a:t>
            </a:r>
            <a:r>
              <a:rPr lang="ru-RU" dirty="0" smtClean="0"/>
              <a:t> салона</a:t>
            </a:r>
          </a:p>
          <a:p>
            <a:endParaRPr lang="ru-RU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1" y="4797152"/>
            <a:ext cx="8942730" cy="156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2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652464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8" y="2060848"/>
            <a:ext cx="5436155" cy="38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344" y="2060848"/>
            <a:ext cx="4089896" cy="260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477611"/>
            <a:ext cx="4774357" cy="2200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28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990600"/>
          </a:xfrm>
        </p:spPr>
        <p:txBody>
          <a:bodyPr/>
          <a:lstStyle/>
          <a:p>
            <a:r>
              <a:rPr lang="en-US" dirty="0" smtClean="0"/>
              <a:t>A</a:t>
            </a:r>
            <a:r>
              <a:rPr lang="ru-RU" dirty="0" smtClean="0"/>
              <a:t>Б-тестирование</a:t>
            </a:r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84" y="418966"/>
            <a:ext cx="4059201" cy="80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19634"/>
            <a:ext cx="7835900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94434"/>
            <a:ext cx="4916363" cy="3187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64" y="2948206"/>
            <a:ext cx="3600450" cy="303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30" y="5981919"/>
            <a:ext cx="3278907" cy="495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838" y="3033512"/>
            <a:ext cx="2855392" cy="182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8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65980" y="422992"/>
            <a:ext cx="8229600" cy="990600"/>
          </a:xfrm>
        </p:spPr>
        <p:txBody>
          <a:bodyPr/>
          <a:lstStyle/>
          <a:p>
            <a:r>
              <a:rPr lang="en-US" dirty="0" smtClean="0"/>
              <a:t>Uplift-</a:t>
            </a:r>
            <a:r>
              <a:rPr lang="ru-RU" dirty="0" smtClean="0"/>
              <a:t>моделирование</a:t>
            </a:r>
            <a:endParaRPr lang="ru-R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84" y="404664"/>
            <a:ext cx="421005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9564"/>
            <a:ext cx="7912100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8" y="4094014"/>
            <a:ext cx="7994650" cy="248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447529"/>
            <a:ext cx="5921846" cy="32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660904"/>
            <a:ext cx="3684532" cy="228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9031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PySpark</a:t>
            </a:r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64262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18668"/>
            <a:ext cx="7146429" cy="124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96952"/>
            <a:ext cx="68103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39"/>
          <a:stretch/>
        </p:blipFill>
        <p:spPr bwMode="auto">
          <a:xfrm>
            <a:off x="7164288" y="2636912"/>
            <a:ext cx="1864663" cy="40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844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49339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7" y="872898"/>
            <a:ext cx="7458376" cy="362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" y="4485563"/>
            <a:ext cx="5600204" cy="2018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39"/>
          <a:stretch/>
        </p:blipFill>
        <p:spPr bwMode="auto">
          <a:xfrm>
            <a:off x="5364088" y="4797152"/>
            <a:ext cx="3698757" cy="197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67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Линейные модели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3" y="1340768"/>
            <a:ext cx="8138177" cy="2127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6" y="3669884"/>
            <a:ext cx="860425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4941168"/>
            <a:ext cx="854075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741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3212976"/>
            <a:ext cx="5256584" cy="9906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899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00175"/>
            <a:ext cx="84867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75800"/>
            <a:ext cx="6350000" cy="335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520338"/>
            <a:ext cx="4907707" cy="111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368" y="476672"/>
            <a:ext cx="5397351" cy="76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12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«Мое» дерево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134475"/>
            <a:ext cx="3888432" cy="1568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134475"/>
            <a:ext cx="3761631" cy="1523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27611"/>
            <a:ext cx="5301655" cy="283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650" y="836712"/>
            <a:ext cx="4524549" cy="304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847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533400"/>
            <a:ext cx="8291264" cy="990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Обучение без учителя</a:t>
            </a:r>
            <a:br>
              <a:rPr lang="ru-RU" dirty="0" smtClean="0"/>
            </a:br>
            <a:r>
              <a:rPr lang="ru-RU" dirty="0" smtClean="0"/>
              <a:t>Метод главных компонент</a:t>
            </a:r>
            <a:endParaRPr lang="ru-RU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6603053" cy="368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876" y="3405742"/>
            <a:ext cx="4873915" cy="332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28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13506"/>
            <a:ext cx="763905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44" y="188640"/>
            <a:ext cx="8229600" cy="990600"/>
          </a:xfrm>
        </p:spPr>
        <p:txBody>
          <a:bodyPr/>
          <a:lstStyle/>
          <a:p>
            <a:r>
              <a:rPr lang="ru-RU" dirty="0" smtClean="0"/>
              <a:t>Кластеризация текстов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38950"/>
            <a:ext cx="2811760" cy="2851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06594"/>
            <a:ext cx="5051202" cy="2919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37256"/>
            <a:ext cx="22955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19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Porn detection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7956550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43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8299450" cy="48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68969"/>
            <a:ext cx="5505946" cy="428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6" y="5927256"/>
            <a:ext cx="3506508" cy="61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479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detection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4266233" cy="4534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628800"/>
            <a:ext cx="4343642" cy="1916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20" y="3575311"/>
            <a:ext cx="4970314" cy="110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679825"/>
            <a:ext cx="3823891" cy="1410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90" y="6237312"/>
            <a:ext cx="5918263" cy="48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09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Ясность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261</TotalTime>
  <Words>58</Words>
  <Application>Microsoft Office PowerPoint</Application>
  <PresentationFormat>Экран (4:3)</PresentationFormat>
  <Paragraphs>23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Ясность</vt:lpstr>
      <vt:lpstr>Основы машинного обучения</vt:lpstr>
      <vt:lpstr>Линейные модели</vt:lpstr>
      <vt:lpstr>Kaggle</vt:lpstr>
      <vt:lpstr>«Мое» дерево</vt:lpstr>
      <vt:lpstr>Обучение без учителя Метод главных компонент</vt:lpstr>
      <vt:lpstr>Кластеризация текстов</vt:lpstr>
      <vt:lpstr>Porn detection</vt:lpstr>
      <vt:lpstr>Презентация PowerPoint</vt:lpstr>
      <vt:lpstr>Language detection</vt:lpstr>
      <vt:lpstr>Рекомендательные системы</vt:lpstr>
      <vt:lpstr>Презентация PowerPoint</vt:lpstr>
      <vt:lpstr>ГеоДанные</vt:lpstr>
      <vt:lpstr>Презентация PowerPoint</vt:lpstr>
      <vt:lpstr>Презентация PowerPoint</vt:lpstr>
      <vt:lpstr>Презентация PowerPoint</vt:lpstr>
      <vt:lpstr>AБ-тестирование</vt:lpstr>
      <vt:lpstr>Uplift-моделирование</vt:lpstr>
      <vt:lpstr>PySpark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 Kim</dc:creator>
  <cp:lastModifiedBy>Кирилл Ким</cp:lastModifiedBy>
  <cp:revision>17</cp:revision>
  <dcterms:created xsi:type="dcterms:W3CDTF">2020-12-22T12:06:15Z</dcterms:created>
  <dcterms:modified xsi:type="dcterms:W3CDTF">2020-12-22T16:38:31Z</dcterms:modified>
</cp:coreProperties>
</file>